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9632-5E18-4302-9740-BF7D1B6B6450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33FD-CEC9-45F5-B4F2-89B8F37DF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2357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9632-5E18-4302-9740-BF7D1B6B6450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33FD-CEC9-45F5-B4F2-89B8F37DF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61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9632-5E18-4302-9740-BF7D1B6B6450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33FD-CEC9-45F5-B4F2-89B8F37DF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57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9632-5E18-4302-9740-BF7D1B6B6450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33FD-CEC9-45F5-B4F2-89B8F37DF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5448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9632-5E18-4302-9740-BF7D1B6B6450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33FD-CEC9-45F5-B4F2-89B8F37DF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5825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9632-5E18-4302-9740-BF7D1B6B6450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33FD-CEC9-45F5-B4F2-89B8F37DF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621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9632-5E18-4302-9740-BF7D1B6B6450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33FD-CEC9-45F5-B4F2-89B8F37DF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32747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9632-5E18-4302-9740-BF7D1B6B6450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33FD-CEC9-45F5-B4F2-89B8F37DF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5881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9632-5E18-4302-9740-BF7D1B6B6450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33FD-CEC9-45F5-B4F2-89B8F37DF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95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9632-5E18-4302-9740-BF7D1B6B6450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33FD-CEC9-45F5-B4F2-89B8F37DF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399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9632-5E18-4302-9740-BF7D1B6B6450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833FD-CEC9-45F5-B4F2-89B8F37DF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144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19632-5E18-4302-9740-BF7D1B6B6450}" type="datetimeFigureOut">
              <a:rPr lang="ko-KR" altLang="en-US" smtClean="0"/>
              <a:t>2023-02-16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833FD-CEC9-45F5-B4F2-89B8F37DFF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462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263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643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36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444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8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36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95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68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388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75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34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536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103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51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788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8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80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291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960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5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144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14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59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0469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82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768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와이드스크린</PresentationFormat>
  <Paragraphs>0</Paragraphs>
  <Slides>26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9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821071967225</dc:creator>
  <cp:lastModifiedBy>821071967225</cp:lastModifiedBy>
  <cp:revision>1</cp:revision>
  <dcterms:created xsi:type="dcterms:W3CDTF">2023-02-15T20:17:30Z</dcterms:created>
  <dcterms:modified xsi:type="dcterms:W3CDTF">2023-02-15T20:18:04Z</dcterms:modified>
</cp:coreProperties>
</file>